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052" r:id="rId2"/>
  </p:sldMasterIdLst>
  <p:notesMasterIdLst>
    <p:notesMasterId r:id="rId5"/>
  </p:notesMasterIdLst>
  <p:sldIdLst>
    <p:sldId id="1764" r:id="rId3"/>
    <p:sldId id="1766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ED"/>
    <a:srgbClr val="EDC2B1"/>
    <a:srgbClr val="A14824"/>
    <a:srgbClr val="7C5D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31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061B15CD-B3BF-4CE7-8A9B-4B38EB2BF46E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9BD04B55-0A96-4223-BD45-7A38A8A9AB9F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BDFB27B-4213-485C-A148-AEFB0527EE71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4100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>
              <a:ext uri="{FF2B5EF4-FFF2-40B4-BE49-F238E27FC236}">
                <a16:creationId xmlns="" xmlns:a16="http://schemas.microsoft.com/office/drawing/2014/main" id="{BAF6D2E0-12B7-42CA-B61F-3AEB0281001D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FAF482BE-BA66-446C-87E4-18B7D3E78F51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EF726F7-9AC2-4A75-AC9F-1C7045F1E5BB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C12ABC26-458D-4F00-BF87-667FCF8FBC0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78809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1FC7A4-A4E2-4E98-911E-4339AD83E1F8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E2BA21B1-9C95-4B75-9DCE-802AD16C3A76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ECD70C-FE68-47DB-AFD0-19198E48FA2B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1F4A5-1344-403B-9581-D9D2BFE004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871961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9036000-3108-4B1B-8CEE-1B65CA7F792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8AE2F34-0A7C-41E7-B3D5-2006109A367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2A455-2832-4F05-8EF4-C32EC4AA6D0E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D4C0D-A835-40A8-96CC-4A126A1CDC6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23084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756CFB6D-D295-4979-BC72-99D32BDBB9D4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543675" y="365129"/>
            <a:ext cx="1971674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271EBC13-9AB6-42B2-A47F-D2B7CC136E6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628650" y="365129"/>
            <a:ext cx="5800725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AF9D7-699F-41F1-8989-1FE7C6945569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D1DC11-8A6D-4756-904A-5F7A5F58BBC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59122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bg>
      <p:bgPr>
        <a:solidFill>
          <a:srgbClr val="7FC1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59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159F8D7E-4EAB-4EA4-8CD2-39E759D9D98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6A6C658B-A3BB-419D-8C73-010AD3AE97D1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2AC60-3C3E-4EDA-AC15-3D5C9992291F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2435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6225" y="5349875"/>
            <a:ext cx="1238250" cy="1512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5">
            <a:extLst>
              <a:ext uri="{FF2B5EF4-FFF2-40B4-BE49-F238E27FC236}">
                <a16:creationId xmlns="" xmlns:a16="http://schemas.microsoft.com/office/drawing/2014/main" id="{E6587015-4307-434D-8B4D-BB7FE2DED83A}"/>
              </a:ext>
            </a:extLst>
          </p:cNvPr>
          <p:cNvSpPr txBox="1"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>
                <a:latin typeface="Century Gothic" pitchFamily="34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4" name="Slide Number Placeholder 6">
            <a:extLst>
              <a:ext uri="{FF2B5EF4-FFF2-40B4-BE49-F238E27FC236}">
                <a16:creationId xmlns="" xmlns:a16="http://schemas.microsoft.com/office/drawing/2014/main" id="{24BECD27-CFA7-4081-9BC2-775C3251B713}"/>
              </a:ext>
            </a:extLst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Century Gothic" pitchFamily="34"/>
              </a:defRPr>
            </a:lvl1pPr>
          </a:lstStyle>
          <a:p>
            <a:pPr>
              <a:defRPr/>
            </a:pPr>
            <a:fld id="{6A00AAFA-506C-499C-A243-6F693D322119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349248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36247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00412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18F004D-0C83-48CC-87C8-84934B27A9DB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4E1134F-63BE-45B2-95FF-ADCB25089432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1A4E0-37EE-4E8C-BE45-D971818BDDF9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E55C1B-E7BC-4E10-B96E-0E53F53B1B53}" type="slidenum">
              <a:rPr/>
              <a:pPr>
                <a:defRPr/>
              </a:pPr>
              <a:t>‹#›</a:t>
            </a:fld>
            <a:endParaRPr dirty="0"/>
          </a:p>
        </p:txBody>
      </p:sp>
      <p:sp>
        <p:nvSpPr>
          <p:cNvPr id="8" name="Footer Placeholder 1"/>
          <p:cNvSpPr txBox="1">
            <a:spLocks/>
          </p:cNvSpPr>
          <p:nvPr userDrawn="1"/>
        </p:nvSpPr>
        <p:spPr>
          <a:xfrm>
            <a:off x="3045426" y="6491993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GB" dirty="0"/>
              <a:t>© Focus Education UK Ltd. 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59114" y="6444512"/>
            <a:ext cx="584886" cy="413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134067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F0E500-D3DA-4A9E-8372-B747EA40246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3885" y="1709735"/>
            <a:ext cx="78867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2116F8E-CCFE-4365-B10F-E324522CB0F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3885" y="4589465"/>
            <a:ext cx="7886700" cy="15001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D74FDF-DF6A-4FF0-A0D3-CC6C59604C43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AE2E3-1837-40A5-94FE-181728FC2F1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280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04020F-07CD-4A49-BB82-645DC263564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EB8441-F455-4E85-87FD-6B6C170DDA6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28650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C1C12C0-58CE-446A-8FA4-9813EF9CEF5A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4629149" y="1825627"/>
            <a:ext cx="3886200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88D3C-C2CE-4564-BCD5-D87F8C1DF728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DD771-3C36-4AD8-8CC9-1FF3FAD6829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4605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0D497E1-CAD0-4F22-BAB0-4C1CC43FFF7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365129"/>
            <a:ext cx="78867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796FCCD4-FA65-4D2A-B3EE-21A26E91258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29838" y="1681160"/>
            <a:ext cx="3868341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1813E39-4EA4-4182-A0DD-231D8D7AA92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29838" y="2505071"/>
            <a:ext cx="3868341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AC57F19-012C-4F06-A53D-2149B193F8D5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4629149" y="1681160"/>
            <a:ext cx="3887388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E6F2492-1F5D-4BE5-9BF9-E2FA434E4983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4629149" y="2505071"/>
            <a:ext cx="3887388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7B94C-197D-42A1-9093-AF6009BA318B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7BE5DC-BB5F-4576-A280-C22EF26535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0873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AB1F830-5E9A-4BF8-A331-FCDEBD0B048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480D84-0A77-4850-BFC0-A2AD54AA0C06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894750-1E72-483B-B85E-7EF864735AE2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7690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109BE-13D4-4C86-9D2E-4D88197D7375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22EED5-EAEE-4043-904F-BB8502EF99A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7440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92E804-DB8E-49DF-A4B0-A4F5135184A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64A997-2F63-475F-8249-A4CEEB5A54D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887388" y="987423"/>
            <a:ext cx="4629149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7F98B6E-B092-4254-A438-889FAC9CFE11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DF6CF-0AF1-413F-9609-49D0099D3AD5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D80D2C-AC70-457B-AA19-30EF97D5FDB8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58196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08A19A7-5196-4ECC-B23A-08CF5474FEC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629838" y="457200"/>
            <a:ext cx="2949177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214ADBE-5C65-497B-AF1D-9CE0E59F475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3887388" y="987423"/>
            <a:ext cx="4629149" cy="4873623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C5FE2982-8307-4ED6-BACA-AD4891D515CB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629838" y="2057400"/>
            <a:ext cx="2949177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654C4-1861-426B-B44D-B9EE61F20820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94EE3-D8F1-45B6-988E-FC734E1E0670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35021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BDEC330-27E2-46B1-9827-CD9F9C651B16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DBF6B4FE-C7F2-4994-BB12-BB4D517A2EB5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69DEFD-2C00-4CCB-AFB8-ED346B351970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7025B06-3062-48BD-964D-5FDD62D45AA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7C61D16-7583-49FC-AC4F-CB1111FE15BC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9" r:id="rId1"/>
    <p:sldLayoutId id="2147484040" r:id="rId2"/>
    <p:sldLayoutId id="2147484041" r:id="rId3"/>
    <p:sldLayoutId id="2147484042" r:id="rId4"/>
    <p:sldLayoutId id="2147484043" r:id="rId5"/>
    <p:sldLayoutId id="2147484044" r:id="rId6"/>
    <p:sldLayoutId id="2147484045" r:id="rId7"/>
    <p:sldLayoutId id="2147484046" r:id="rId8"/>
    <p:sldLayoutId id="2147484047" r:id="rId9"/>
    <p:sldLayoutId id="2147484048" r:id="rId10"/>
    <p:sldLayoutId id="2147484049" r:id="rId11"/>
    <p:sldLayoutId id="2147484050" r:id="rId12"/>
    <p:sldLayoutId id="2147484051" r:id="rId13"/>
  </p:sldLayoutIdLst>
  <p:transition spd="slow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12/16/2020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9420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3" r:id="rId1"/>
    <p:sldLayoutId id="2147484054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76200" y="57150"/>
            <a:ext cx="8896350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 smtClean="0">
                <a:solidFill>
                  <a:srgbClr val="A14824"/>
                </a:solidFill>
                <a:latin typeface="Century Gothic" panose="020B0502020202020204" pitchFamily="34" charset="0"/>
              </a:rPr>
              <a:t>Scented Garden </a:t>
            </a:r>
            <a:r>
              <a:rPr lang="en-GB" altLang="en-US" sz="3200" b="1" dirty="0">
                <a:solidFill>
                  <a:srgbClr val="A14824"/>
                </a:solidFill>
                <a:latin typeface="Century Gothic" panose="020B0502020202020204" pitchFamily="34" charset="0"/>
              </a:rPr>
              <a:t>KS1 Knowledge Mat</a:t>
            </a: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="" xmlns:a16="http://schemas.microsoft.com/office/drawing/2014/main" id="{19CD4200-EED8-46A5-81B6-5DBD0DD2F7B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0817415"/>
              </p:ext>
            </p:extLst>
          </p:nvPr>
        </p:nvGraphicFramePr>
        <p:xfrm>
          <a:off x="76200" y="526051"/>
          <a:ext cx="8896350" cy="5686424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418257">
                  <a:extLst>
                    <a:ext uri="{9D8B030D-6E8A-4147-A177-3AD203B41FA5}">
                      <a16:colId xmlns="" xmlns:a16="http://schemas.microsoft.com/office/drawing/2014/main" val="4186730976"/>
                    </a:ext>
                  </a:extLst>
                </a:gridCol>
                <a:gridCol w="2525608">
                  <a:extLst>
                    <a:ext uri="{9D8B030D-6E8A-4147-A177-3AD203B41FA5}">
                      <a16:colId xmlns="" xmlns:a16="http://schemas.microsoft.com/office/drawing/2014/main" val="2628771195"/>
                    </a:ext>
                  </a:extLst>
                </a:gridCol>
                <a:gridCol w="2817340">
                  <a:extLst>
                    <a:ext uri="{9D8B030D-6E8A-4147-A177-3AD203B41FA5}">
                      <a16:colId xmlns="" xmlns:a16="http://schemas.microsoft.com/office/drawing/2014/main" val="308867682"/>
                    </a:ext>
                  </a:extLst>
                </a:gridCol>
                <a:gridCol w="2135145">
                  <a:extLst>
                    <a:ext uri="{9D8B030D-6E8A-4147-A177-3AD203B41FA5}">
                      <a16:colId xmlns="" xmlns:a16="http://schemas.microsoft.com/office/drawing/2014/main" val="3368322103"/>
                    </a:ext>
                  </a:extLst>
                </a:gridCol>
              </a:tblGrid>
              <a:tr h="241557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lvl="0"/>
                      <a:endParaRPr lang="en-GB" sz="180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Exciting Books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195188173"/>
                  </a:ext>
                </a:extLst>
              </a:tr>
              <a:tr h="51823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North Pole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North Pole is the northernmost place on Earth. When at the North Pole all directions point south.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endParaRPr lang="en-GB" sz="14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621418414"/>
                  </a:ext>
                </a:extLst>
              </a:tr>
              <a:tr h="470644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South Pole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South Pole is the southernmost place on Earth. When at the South Pole all directions point north.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49980100"/>
                  </a:ext>
                </a:extLst>
              </a:tr>
              <a:tr h="518245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Equator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imaginary line around the centre of the Earth. It is very hot at the Equator. It divides the Earth into the north and south hemispheres.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8615508"/>
                  </a:ext>
                </a:extLst>
              </a:tr>
              <a:tr h="409668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European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be European is to belong to a group of countries in a continent called Europe.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15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Sticky </a:t>
                      </a:r>
                      <a:r>
                        <a:rPr lang="en-GB" sz="15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Knowledge</a:t>
                      </a:r>
                      <a:endParaRPr lang="en-GB" sz="15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88719031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African</a:t>
                      </a:r>
                    </a:p>
                    <a:p>
                      <a:pPr lvl="0"/>
                      <a:endParaRPr lang="en-GB" sz="14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be African is to belong to a group of countries in a continent called Africa.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 all deserts are covered by sand. Only 20% of all deserts are covered with sand.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946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b="1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Kenyan</a:t>
                      </a:r>
                      <a:r>
                        <a:rPr lang="en-GB" sz="1400" b="1" baseline="0" dirty="0" smtClean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 animals</a:t>
                      </a:r>
                      <a:endParaRPr lang="en-GB" sz="1400" b="1" dirty="0">
                        <a:solidFill>
                          <a:schemeClr val="bg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14824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Kenya</a:t>
                      </a:r>
                    </a:p>
                    <a:p>
                      <a:endParaRPr lang="en-GB" dirty="0"/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Is a large country situated in East Africa. It is officially known as the Republic of Kenya.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9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During the South Pole winter </a:t>
                      </a: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is dark all the time. During the summer it is light all the time.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520345">
                <a:tc vMerge="1">
                  <a:txBody>
                    <a:bodyPr/>
                    <a:lstStyle/>
                    <a:p>
                      <a:pPr lvl="0"/>
                      <a:endParaRPr lang="en-GB" sz="14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African elephant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Rhinoceros</a:t>
                      </a: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Hippopotamus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Giraffe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en-GB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Zebra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kumimoji="0" lang="en-GB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1501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Not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all deserts are hot. Two of the world’s biggest deserts are in the North and South Poles.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6604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desert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5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desert is a very dry place that experiences little rain and therefore plants don’t grow there. It is difficult to find water in a desert.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503853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A14824"/>
                          </a:solidFill>
                          <a:latin typeface="Century Gothic" pitchFamily="34"/>
                        </a:rPr>
                        <a:t>tropical</a:t>
                      </a:r>
                      <a:endParaRPr lang="en-GB" sz="14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8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Places</a:t>
                      </a:r>
                      <a:r>
                        <a:rPr lang="en-GB" sz="85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that are near to the equator</a:t>
                      </a:r>
                      <a:r>
                        <a:rPr lang="en-GB" sz="85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. The weather is hot</a:t>
                      </a:r>
                      <a:r>
                        <a:rPr lang="en-GB" sz="85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and dry.</a:t>
                      </a:r>
                      <a:endParaRPr lang="en-GB" sz="8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Kenya is situated in Eastern Africa and the capital of Kenya is Nairobi.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Kenyan fruit</a:t>
                      </a:r>
                      <a:endParaRPr kumimoji="0" lang="en-GB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entury Gothic" pitchFamily="34"/>
                        <a:ea typeface="+mn-ea"/>
                        <a:cs typeface="+mn-cs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14824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1784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A14824"/>
                          </a:solidFill>
                          <a:effectLst/>
                          <a:uLnTx/>
                          <a:uFillTx/>
                          <a:latin typeface="Century Gothic" pitchFamily="34"/>
                          <a:ea typeface="+mn-ea"/>
                          <a:cs typeface="+mn-cs"/>
                        </a:rPr>
                        <a:t>climate</a:t>
                      </a:r>
                    </a:p>
                    <a:p>
                      <a:pPr lvl="0"/>
                      <a:endParaRPr lang="en-GB" sz="1400" b="1" dirty="0">
                        <a:solidFill>
                          <a:srgbClr val="A14824"/>
                        </a:solidFill>
                        <a:latin typeface="Century Gothic" pitchFamily="34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Climate refers to aspects of weather over a long time. In hot countries the climate is normally warm.</a:t>
                      </a:r>
                      <a:endParaRPr lang="en-GB" sz="8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Many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bird species migrate to either warmer or cooler climates.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Banana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Orange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Pear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Passion fruit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Pineapple</a:t>
                      </a: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42559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A14824"/>
                          </a:solidFill>
                          <a:latin typeface="Century Gothic" panose="020B0502020202020204" pitchFamily="34" charset="0"/>
                        </a:rPr>
                        <a:t>migration</a:t>
                      </a:r>
                      <a:endParaRPr lang="en-GB" sz="1400" b="1" dirty="0">
                        <a:solidFill>
                          <a:srgbClr val="A1482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9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movement of people and animals from one place to another.</a:t>
                      </a:r>
                    </a:p>
                  </a:txBody>
                  <a:tcPr marT="45732" marB="45732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Unfortunately, Kenya is still a developing country and more than half the population live in poverty.</a:t>
                      </a:r>
                    </a:p>
                  </a:txBody>
                  <a:tcPr marT="45732" marB="4573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C2B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270" y="526806"/>
            <a:ext cx="2690037" cy="2001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7605" y="901516"/>
            <a:ext cx="1518584" cy="129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541" y="1468624"/>
            <a:ext cx="1095295" cy="146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409992"/>
      </p:ext>
    </p:extLst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32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2: Plants and Trees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2626332"/>
              </p:ext>
            </p:extLst>
          </p:nvPr>
        </p:nvGraphicFramePr>
        <p:xfrm>
          <a:off x="142875" y="549275"/>
          <a:ext cx="8867774" cy="6127187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15870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2901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86676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1328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391858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</a:t>
                      </a:r>
                      <a:r>
                        <a:rPr lang="en-GB" sz="1800" dirty="0" smtClean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Knowledge</a:t>
                      </a:r>
                      <a:endParaRPr lang="en-GB" sz="1800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8221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roots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It is the part of a plant that is usually hidden under the ground. They make the plant stable and give it nutrients.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5471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and shrubs take in water and carbon dioxide and give out oxygen.</a:t>
                      </a: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01570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seed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small grain produced by a plant that once plant can produce a plant.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32018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identify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recognise or</a:t>
                      </a:r>
                      <a:r>
                        <a:rPr lang="en-GB" sz="900" b="0" baseline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pick out certain items.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7090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Trees can live for a very long time. The oldest known tree is over 5000 years old.</a:t>
                      </a:r>
                      <a:endParaRPr lang="en-GB" sz="1100" b="0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</a:tr>
              <a:tr h="341479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classify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group and arrange items </a:t>
                      </a:r>
                      <a:r>
                        <a:rPr lang="en-GB" sz="9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into </a:t>
                      </a:r>
                      <a:r>
                        <a:rPr lang="en-GB" sz="90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categories. 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 marT="45733" marB="45733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53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anose="020B0502020202020204" pitchFamily="34" charset="0"/>
                        </a:rPr>
                        <a:t>Common trees found in the UK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roots 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of a plant carry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food and water from the ground 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leaves 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</a:t>
                      </a:r>
                      <a:endParaRPr lang="en-GB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34763">
                <a:tc rowSpan="2"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stamen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part of a flower that produces pollen.</a:t>
                      </a:r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800" b="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30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9">
                  <a:txBody>
                    <a:bodyPr/>
                    <a:lstStyle/>
                    <a:p>
                      <a:endParaRPr lang="en-GB" sz="1800" dirty="0"/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33919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bulb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Bulbs are underground masses of food storage from which plants grow.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36049">
                <a:tc vMerge="1">
                  <a:txBody>
                    <a:bodyPr/>
                    <a:lstStyle/>
                    <a:p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7" marB="45737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trunk is the main body of the tree. The trunk is covered with bark which protects it from damage.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40079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trunk</a:t>
                      </a:r>
                      <a:endParaRPr lang="en-GB" sz="1800" dirty="0">
                        <a:solidFill>
                          <a:srgbClr val="7FC184"/>
                        </a:solidFill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tree's trunk holds up its crown, protects its inner parts and works like a pipeline, transporting essential materials to the different parts of the tree.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1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5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6" marB="4572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185005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stem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stem is the main part of the plant. It supports the weight of the leaves, as well as the flowers or fruit.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317917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leaves can be of many different shapes. </a:t>
                      </a: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They</a:t>
                      </a:r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can be used to identify different varieties of trees.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</a:tr>
              <a:tr h="692176">
                <a:tc rowSpan="2">
                  <a:txBody>
                    <a:bodyPr/>
                    <a:lstStyle/>
                    <a:p>
                      <a:pPr lvl="0"/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habitat</a:t>
                      </a: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place where a plant or animal (mostly) lives. There are different kinds of habitats, such as grassland, forest, river, sea and desert.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5"/>
                  </a:ext>
                </a:extLst>
              </a:tr>
              <a:tr h="13822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Seeds</a:t>
                      </a:r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 germinate and grow </a:t>
                      </a:r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into </a:t>
                      </a:r>
                      <a:r>
                        <a:rPr lang="en-GB" sz="10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plants.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</a:tr>
              <a:tr h="739961">
                <a:tc>
                  <a:txBody>
                    <a:bodyPr/>
                    <a:lstStyle/>
                    <a:p>
                      <a:pPr lvl="0"/>
                      <a:r>
                        <a:rPr lang="en-GB" sz="1400" b="1" dirty="0" smtClean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germinate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 smtClean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To begin to grow and put out shoots.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1" marB="45721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11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26" marB="45726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6"/>
                  </a:ext>
                </a:extLst>
              </a:tr>
            </a:tbl>
          </a:graphicData>
        </a:graphic>
      </p:graphicFrame>
      <p:pic>
        <p:nvPicPr>
          <p:cNvPr id="10306" name="Picture 4" descr="Image result for oak tree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2713" y="3268663"/>
            <a:ext cx="1190625" cy="1096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7" name="Picture 2" descr="Image result for horse chestnut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54625" y="3268663"/>
            <a:ext cx="1341438" cy="111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8" name="Picture 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38600" y="4845050"/>
            <a:ext cx="796925" cy="103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9" name="Picture 15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67313" y="4859338"/>
            <a:ext cx="1428750" cy="103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0" name="TextBox 1"/>
          <p:cNvSpPr txBox="1">
            <a:spLocks noChangeArrowheads="1"/>
          </p:cNvSpPr>
          <p:nvPr/>
        </p:nvSpPr>
        <p:spPr bwMode="auto">
          <a:xfrm>
            <a:off x="4038600" y="43830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oak</a:t>
            </a:r>
          </a:p>
        </p:txBody>
      </p:sp>
      <p:sp>
        <p:nvSpPr>
          <p:cNvPr id="10311" name="TextBox 13"/>
          <p:cNvSpPr txBox="1">
            <a:spLocks noChangeArrowheads="1"/>
          </p:cNvSpPr>
          <p:nvPr/>
        </p:nvSpPr>
        <p:spPr bwMode="auto">
          <a:xfrm>
            <a:off x="5072063" y="4365625"/>
            <a:ext cx="15240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 Horse chestnut</a:t>
            </a:r>
          </a:p>
        </p:txBody>
      </p:sp>
      <p:sp>
        <p:nvSpPr>
          <p:cNvPr id="10312" name="TextBox 14"/>
          <p:cNvSpPr txBox="1">
            <a:spLocks noChangeArrowheads="1"/>
          </p:cNvSpPr>
          <p:nvPr/>
        </p:nvSpPr>
        <p:spPr bwMode="auto">
          <a:xfrm>
            <a:off x="3922713" y="5918200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conifer</a:t>
            </a:r>
          </a:p>
        </p:txBody>
      </p:sp>
      <p:sp>
        <p:nvSpPr>
          <p:cNvPr id="10313" name="TextBox 15"/>
          <p:cNvSpPr txBox="1">
            <a:spLocks noChangeArrowheads="1"/>
          </p:cNvSpPr>
          <p:nvPr/>
        </p:nvSpPr>
        <p:spPr bwMode="auto">
          <a:xfrm>
            <a:off x="5454650" y="5957888"/>
            <a:ext cx="854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SzPct val="100000"/>
              <a:buFont typeface="Arial" panose="020B0604020202020204" pitchFamily="34" charset="0"/>
              <a:buChar char="•"/>
              <a:defRPr sz="2800">
                <a:solidFill>
                  <a:srgbClr val="000000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•"/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SzTx/>
              <a:buFontTx/>
              <a:buNone/>
            </a:pPr>
            <a:r>
              <a:rPr lang="en-GB" altLang="en-US" sz="14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willow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3976" y="986612"/>
            <a:ext cx="1881297" cy="1572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196497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2628</TotalTime>
  <Words>648</Words>
  <Application>Microsoft Office PowerPoint</Application>
  <PresentationFormat>On-screen Show (4:3)</PresentationFormat>
  <Paragraphs>77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Wingdings</vt:lpstr>
      <vt:lpstr>Office Theme</vt:lpstr>
      <vt:lpstr>1_Office Theme</vt:lpstr>
      <vt:lpstr>Scented Garden KS1 Knowledge Mat</vt:lpstr>
      <vt:lpstr>Year 2: Plants and Trees Knowledge Mat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KS2 Knowledge Mat</dc:title>
  <dc:creator>Marketing Dept</dc:creator>
  <cp:lastModifiedBy>Lucas</cp:lastModifiedBy>
  <cp:revision>121</cp:revision>
  <dcterms:created xsi:type="dcterms:W3CDTF">2019-01-14T16:39:51Z</dcterms:created>
  <dcterms:modified xsi:type="dcterms:W3CDTF">2020-12-16T08:41:47Z</dcterms:modified>
</cp:coreProperties>
</file>