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7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5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7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99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0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4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30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41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3737-9F5E-4DE1-89FB-A4BB3F467D5A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2017-E959-4428-8A2A-6D1A220A7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3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666876" y="168276"/>
            <a:ext cx="8867775" cy="492125"/>
          </a:xfrm>
        </p:spPr>
        <p:txBody>
          <a:bodyPr anchorCtr="1">
            <a:normAutofit fontScale="90000"/>
          </a:bodyPr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2: Healthy Living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643063" y="704851"/>
          <a:ext cx="8891588" cy="570870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759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58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44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955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190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healthy living</a:t>
                      </a: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818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healthy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Keeping healthy means doing things that are good for your body – things like eating nutritious foods, exercising, brushing your teeth and getting enough sleep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9058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Keeping healthy means caring for your body so you have enough energy to learn, play and grow.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235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diet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Eating a balanced diet means choosing foods in the right amounts from each of the food groups.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05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 foods contain nutrients which your body needs to stay active throughout the day. Some foods have more nutrients than others.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off-spring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 can refer to a person’s children or an animal’s young as their off-spring.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18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Means to keep your body healthy by running, walking and playing. You will need to feel out of breath if you have exercised properly.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901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Everyone should have their ‘5 a day’ – this means five portions of fruit and vegetables, to get the right amount of nutrients.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proteins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Protein is a food group which includes meat, eggs, fish, dairy products, nuts and seeds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healthy living topic: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carbohydrates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Carbohydrates are sugars (such as fructose, glucose, and lactose) and starches, which are found in foods such as starchy vegetables, grains, rice, breads, and cereals.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animals, including humans, have young animals that look like them.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the babies will grow into adults.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humans need to survive (including food and water).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animals need to survive.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exercise.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eat the right amounts of food.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keep clean and wash regularly.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It's important not to eat too much sugar and salt: sugary foods are bad for your teeth and can be fattening, and salty foods can lead to heart disease.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425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fats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Fats are found in meat and other animal products, such as butter and cheese.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8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 your mouth healthy by brushing and flossing to have clean teeth and gums.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299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nutrition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Nutrition is the process by which the body nourishes itself by transforming food into energy and body tissues.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9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It’s important to have 30-60 minutes of exercise every day. This can include running around and playing games with friends.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6576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survival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Survive usually means to succeed in keeping alive.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6921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hygiene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Taking care of our body by being clean and making sure we don’t smell.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234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89369" y="1584595"/>
            <a:ext cx="1635125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07633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2: Healthy Living Knowledge 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2: Healthy Living Knowledge Mat</dc:title>
  <dc:creator>Lucas</dc:creator>
  <cp:lastModifiedBy>Lucas</cp:lastModifiedBy>
  <cp:revision>1</cp:revision>
  <dcterms:created xsi:type="dcterms:W3CDTF">2021-04-05T19:02:27Z</dcterms:created>
  <dcterms:modified xsi:type="dcterms:W3CDTF">2021-04-05T19:02:58Z</dcterms:modified>
</cp:coreProperties>
</file>